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1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51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6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74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60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42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81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1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43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52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34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5B32-6FF1-4B7C-98CD-B11E36A4431B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81214-3045-4C89-8BD2-85785D1F4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02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7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68019" cy="6858001"/>
          </a:xfrm>
        </p:spPr>
      </p:pic>
    </p:spTree>
    <p:extLst>
      <p:ext uri="{BB962C8B-B14F-4D97-AF65-F5344CB8AC3E}">
        <p14:creationId xmlns:p14="http://schemas.microsoft.com/office/powerpoint/2010/main" val="7074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Crofton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Adam</dc:creator>
  <cp:lastModifiedBy>A Adam</cp:lastModifiedBy>
  <cp:revision>1</cp:revision>
  <dcterms:created xsi:type="dcterms:W3CDTF">2016-04-21T21:06:45Z</dcterms:created>
  <dcterms:modified xsi:type="dcterms:W3CDTF">2016-04-21T21:06:55Z</dcterms:modified>
</cp:coreProperties>
</file>